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  <p:sldMasterId id="2147484167" r:id="rId2"/>
  </p:sldMasterIdLst>
  <p:notesMasterIdLst>
    <p:notesMasterId r:id="rId9"/>
  </p:notesMasterIdLst>
  <p:handoutMasterIdLst>
    <p:handoutMasterId r:id="rId10"/>
  </p:handoutMasterIdLst>
  <p:sldIdLst>
    <p:sldId id="448" r:id="rId3"/>
    <p:sldId id="524" r:id="rId4"/>
    <p:sldId id="530" r:id="rId5"/>
    <p:sldId id="536" r:id="rId6"/>
    <p:sldId id="537" r:id="rId7"/>
    <p:sldId id="539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64" y="-21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62613" y="333375"/>
            <a:ext cx="2782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/>
              <a:t>doc.: IEEE 802.11-13/1111r0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Sept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2013-</a:t>
            </a:r>
            <a:r>
              <a:rPr lang="en-US" sz="2000" kern="0" dirty="0">
                <a:latin typeface="+mn-lt"/>
                <a:ea typeface="+mn-ea"/>
                <a:cs typeface="+mn-cs"/>
              </a:rPr>
              <a:t>09-20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Document" r:id="rId5" imgW="8229600" imgH="1358900" progId="Word.Document.8">
                  <p:embed/>
                </p:oleObj>
              </mc:Choice>
              <mc:Fallback>
                <p:oleObj name="Document" r:id="rId5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Sept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2013 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MS PGothic" charset="0"/>
              </a:rPr>
              <a:t>	This document is the closing report for IEEE 802.11aj Task Group for the Sept 2013 session in Nanjing, China. 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>
                <a:solidFill>
                  <a:schemeClr val="tx2"/>
                </a:solidFill>
              </a:rPr>
              <a:t>Sept 2013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charset="0"/>
                <a:ea typeface="MS PGothic" charset="0"/>
              </a:rPr>
              <a:t>Work </a:t>
            </a:r>
            <a:r>
              <a:rPr lang="en-US" altLang="zh-CN" sz="3600" dirty="0" smtClean="0">
                <a:latin typeface="Times New Roman" charset="0"/>
                <a:ea typeface="MS PGothic" charset="0"/>
              </a:rPr>
              <a:t>C</a:t>
            </a:r>
            <a:r>
              <a:rPr lang="en-US" sz="3600" dirty="0" smtClean="0">
                <a:latin typeface="Times New Roman" charset="0"/>
                <a:ea typeface="MS PGothic" charset="0"/>
              </a:rPr>
              <a:t>ompleted</a:t>
            </a:r>
            <a:endParaRPr lang="en-US" sz="3600" dirty="0">
              <a:latin typeface="Times New Roman" charset="0"/>
              <a:ea typeface="MS PGothic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List of Proposals has been responded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Times New Roman" charset="0"/>
                <a:ea typeface="MS PGothic" charset="0"/>
              </a:rPr>
              <a:t>1 Completed Proposal and 12 New Technique Proposals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Times New Roman" charset="0"/>
                <a:ea typeface="MS PGothic" charset="0"/>
              </a:rPr>
              <a:t>3 New Technique Proposals being presented in Sept session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Times New Roman" charset="0"/>
                <a:ea typeface="MS PGothic" charset="0"/>
              </a:rPr>
              <a:t>1 Complete proposal and 8 New Technique Proposals to be presented in November session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Times New Roman" charset="0"/>
                <a:ea typeface="MS PGothic" charset="0"/>
              </a:rPr>
              <a:t>1 New Technique Proposal to be presented in January 2014 session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Two new technique proposals have been presented and one new technique proposal has been withdrawn</a:t>
            </a:r>
          </a:p>
          <a:p>
            <a:pPr lvl="1"/>
            <a:r>
              <a:rPr lang="en-US" sz="1800" dirty="0" smtClean="0">
                <a:latin typeface="Times New Roman" charset="0"/>
                <a:ea typeface="ＭＳ Ｐゴシック" charset="0"/>
                <a:cs typeface="ＭＳ Ｐゴシック" charset="0"/>
              </a:rPr>
              <a:t>Consideration </a:t>
            </a:r>
            <a:r>
              <a:rPr lang="en-US" sz="1800" dirty="0">
                <a:latin typeface="Times New Roman" charset="0"/>
                <a:ea typeface="ＭＳ Ｐゴシック" charset="0"/>
                <a:cs typeface="ＭＳ Ｐゴシック" charset="0"/>
              </a:rPr>
              <a:t>of PHY design for 1.08GHz channel  – 11-13/1109r0 </a:t>
            </a:r>
            <a:endParaRPr lang="en-US" sz="1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Beam codebook design scheme - </a:t>
            </a:r>
            <a:r>
              <a:rPr lang="en-US" sz="1800" dirty="0">
                <a:latin typeface="Times New Roman" charset="0"/>
                <a:ea typeface="ＭＳ Ｐゴシック" charset="0"/>
                <a:cs typeface="ＭＳ Ｐゴシック" charset="0"/>
              </a:rPr>
              <a:t>11-13/1110r0 </a:t>
            </a:r>
            <a:endParaRPr lang="en-US" sz="1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Times New Roman" charset="0"/>
                <a:ea typeface="MS PGothic" charset="0"/>
              </a:rPr>
              <a:t>Two other contributions</a:t>
            </a: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PCP selection considering supported channels capability – 11-13/1183r0 </a:t>
            </a:r>
          </a:p>
          <a:p>
            <a:pPr lvl="1"/>
            <a:r>
              <a:rPr lang="en-US" sz="1800" dirty="0" smtClean="0">
                <a:latin typeface="Times New Roman" charset="0"/>
                <a:ea typeface="ＭＳ Ｐゴシック" charset="0"/>
                <a:cs typeface="ＭＳ Ｐゴシック" charset="0"/>
              </a:rPr>
              <a:t>Back-haul usage model - 11-13/177r4</a:t>
            </a:r>
          </a:p>
          <a:p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2013</a:t>
            </a:r>
            <a:endParaRPr lang="en-US" dirty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8D14F6EE-AFB8-B94A-BE50-23FCDA47474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Motion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 b="0" dirty="0" smtClean="0">
                <a:latin typeface="Times New Roman" charset="0"/>
                <a:ea typeface="ＭＳ Ｐゴシック" charset="0"/>
                <a:cs typeface="ＭＳ Ｐゴシック" charset="0"/>
              </a:rPr>
              <a:t>To approve the “Call for nomination of </a:t>
            </a:r>
            <a:r>
              <a:rPr lang="en-US" sz="2800" b="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TGaj</a:t>
            </a:r>
            <a:r>
              <a:rPr lang="en-US" sz="2800" b="0" dirty="0" smtClean="0">
                <a:latin typeface="Times New Roman" charset="0"/>
                <a:ea typeface="ＭＳ Ｐゴシック" charset="0"/>
                <a:cs typeface="ＭＳ Ｐゴシック" charset="0"/>
              </a:rPr>
              <a:t> Technical Editor and Election of  </a:t>
            </a:r>
            <a:r>
              <a:rPr lang="en-US" sz="2800" b="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TGaj</a:t>
            </a:r>
            <a:r>
              <a:rPr lang="en-US" sz="2800" b="0" dirty="0" smtClean="0">
                <a:latin typeface="Times New Roman" charset="0"/>
                <a:ea typeface="ＭＳ Ｐゴシック" charset="0"/>
                <a:cs typeface="ＭＳ Ｐゴシック" charset="0"/>
              </a:rPr>
              <a:t> Technical Editor in November meeting”</a:t>
            </a:r>
          </a:p>
          <a:p>
            <a:endParaRPr lang="en-US" sz="2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Moved by: James Yee</a:t>
            </a:r>
          </a:p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Seconded by: </a:t>
            </a: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Jianhan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 Liu</a:t>
            </a:r>
          </a:p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Results: Y 14 N 0 Abstain 1</a:t>
            </a:r>
          </a:p>
          <a:p>
            <a:endParaRPr lang="en-US" altLang="zh-CN" dirty="0">
              <a:latin typeface="Times New Roman" charset="0"/>
              <a:ea typeface="MS PGothic" charset="0"/>
            </a:endParaRPr>
          </a:p>
          <a:p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BF0AC27-C877-5E48-A910-12D8D8CDF1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November Meeting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Complete Proposal Presentation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1 CP presentation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New Technique Proposal Presentation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8 NT presentations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45GHz Channel Measurement and </a:t>
            </a:r>
            <a:r>
              <a:rPr lang="en-US" dirty="0" smtClean="0">
                <a:latin typeface="Times New Roman" charset="0"/>
                <a:ea typeface="MS PGothic" charset="0"/>
              </a:rPr>
              <a:t>Modeling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 smtClean="0">
                <a:latin typeface="Times New Roman" charset="0"/>
                <a:ea typeface="MS PGothic" charset="0"/>
              </a:rPr>
              <a:t>Election of </a:t>
            </a:r>
            <a:r>
              <a:rPr lang="en-US" dirty="0" err="1" smtClean="0">
                <a:latin typeface="Times New Roman" charset="0"/>
                <a:ea typeface="MS PGothic" charset="0"/>
              </a:rPr>
              <a:t>TGaj</a:t>
            </a:r>
            <a:r>
              <a:rPr lang="en-US" dirty="0" smtClean="0">
                <a:latin typeface="Times New Roman" charset="0"/>
                <a:ea typeface="MS PGothic" charset="0"/>
              </a:rPr>
              <a:t> Technical Editor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endParaRPr lang="en-US" sz="1800" dirty="0">
              <a:latin typeface="Times New Roman" charset="0"/>
              <a:ea typeface="MS PGothic" charset="0"/>
            </a:endParaRPr>
          </a:p>
          <a:p>
            <a:endParaRPr lang="en-US" sz="1800" dirty="0">
              <a:latin typeface="Times New Roman" charset="0"/>
              <a:ea typeface="MS PGothic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2013</a:t>
            </a:r>
            <a:endParaRPr lang="en-US" dirty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99007F81-3D2F-C242-B56A-7CAEB790A01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Oct  </a:t>
            </a:r>
            <a:r>
              <a:rPr lang="en-US" dirty="0" smtClean="0">
                <a:latin typeface="Times New Roman" charset="0"/>
                <a:ea typeface="MS PGothic" charset="0"/>
              </a:rPr>
              <a:t>17, </a:t>
            </a:r>
            <a:r>
              <a:rPr lang="en-US" dirty="0">
                <a:latin typeface="Times New Roman" charset="0"/>
                <a:ea typeface="MS PGothic" charset="0"/>
              </a:rPr>
              <a:t>8pm (Eastern Time) – 1 hour</a:t>
            </a:r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2013</a:t>
            </a:r>
            <a:endParaRPr lang="en-US" dirty="0"/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22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539A9524-A11E-FF41-8097-931B18F89658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8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88004</TotalTime>
  <Words>266</Words>
  <Application>Microsoft Macintosh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MS PGothic</vt:lpstr>
      <vt:lpstr>Arial</vt:lpstr>
      <vt:lpstr>ＭＳ Ｐゴシック</vt:lpstr>
      <vt:lpstr>Calibri</vt:lpstr>
      <vt:lpstr>802-11-Submission</vt:lpstr>
      <vt:lpstr>Custom Design</vt:lpstr>
      <vt:lpstr>Microsoft Word 97 - 2004 Document</vt:lpstr>
      <vt:lpstr>PowerPoint Presentation</vt:lpstr>
      <vt:lpstr>Abstract</vt:lpstr>
      <vt:lpstr>Work Completed</vt:lpstr>
      <vt:lpstr>Motion</vt:lpstr>
      <vt:lpstr>Goals for November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2829</cp:revision>
  <cp:lastPrinted>1998-02-10T13:28:06Z</cp:lastPrinted>
  <dcterms:created xsi:type="dcterms:W3CDTF">2007-04-17T18:10:23Z</dcterms:created>
  <dcterms:modified xsi:type="dcterms:W3CDTF">2013-09-18T16:17:31Z</dcterms:modified>
  <cp:category/>
</cp:coreProperties>
</file>